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1" d="100"/>
          <a:sy n="171" d="100"/>
        </p:scale>
        <p:origin x="149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70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90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55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193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749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876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495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231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505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222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78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D2277-3775-4CA9-9A43-4C5C4CD8EAEA}" type="datetimeFigureOut">
              <a:rPr lang="en-PH" smtClean="0"/>
              <a:t>02/02/2026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785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jQuery – Coding Practice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CCAPDEV</a:t>
            </a:r>
          </a:p>
          <a:p>
            <a:r>
              <a:rPr lang="en-US" dirty="0"/>
              <a:t>Web Application Design &amp; Development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0884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FE73-09E8-427F-9E03-4020B6BC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Activity #3 – Mini Journal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53421-EB82-E11C-03B2-44D24C633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Create a mini-journal application using jQuery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B4902-8AF7-3EF7-1414-CCE108E7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24" y="2563549"/>
            <a:ext cx="7956376" cy="1730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06E679-34E3-BA6E-6547-3C952766C2A5}"/>
              </a:ext>
            </a:extLst>
          </p:cNvPr>
          <p:cNvSpPr txBox="1"/>
          <p:nvPr/>
        </p:nvSpPr>
        <p:spPr>
          <a:xfrm>
            <a:off x="3203848" y="4659233"/>
            <a:ext cx="3349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3_journal.html</a:t>
            </a:r>
            <a:endParaRPr lang="en-PH" sz="4000" b="1" dirty="0"/>
          </a:p>
        </p:txBody>
      </p:sp>
    </p:spTree>
    <p:extLst>
      <p:ext uri="{BB962C8B-B14F-4D97-AF65-F5344CB8AC3E}">
        <p14:creationId xmlns:p14="http://schemas.microsoft.com/office/powerpoint/2010/main" val="344641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6180-5D99-E211-8B15-EF140DE3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Activity #3 – Mini Journal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F980-794F-81A0-404A-00687C07F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DB641-A344-462D-B469-00AA9F14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86674"/>
            <a:ext cx="8676456" cy="27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9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E425-DA03-EAD1-4203-2A0A6265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Activity #3 – Mini Journal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3DFC7C-1759-2ECF-F43D-5B820F20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3566"/>
            <a:ext cx="8229600" cy="38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0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B35E-8FF0-5B33-A6D3-0739BF04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Activity #3 – Mini Journal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8F8D2-4E15-68E2-F498-35A8BC217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1D827-02E3-20E2-2004-498C26B1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12301"/>
            <a:ext cx="7092280" cy="41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1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8CDB-D383-1539-C4CA-8DA5C0AC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Activity #3 – Mini Journal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F56C-CFAA-6F1C-00B8-FA0CD313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The Catch:</a:t>
            </a:r>
          </a:p>
          <a:p>
            <a:pPr lvl="1"/>
            <a:r>
              <a:rPr lang="en-PH" dirty="0"/>
              <a:t>You are provided with a skeleton code</a:t>
            </a:r>
          </a:p>
          <a:p>
            <a:pPr lvl="1"/>
            <a:r>
              <a:rPr lang="en-PH" dirty="0"/>
              <a:t>Complete the function </a:t>
            </a:r>
            <a:r>
              <a:rPr lang="en-PH" dirty="0" err="1"/>
              <a:t>post_entry</a:t>
            </a:r>
            <a:r>
              <a:rPr lang="en-PH" dirty="0"/>
              <a:t>() with the correct jQuery code</a:t>
            </a:r>
          </a:p>
          <a:p>
            <a:pPr lvl="1"/>
            <a:endParaRPr lang="en-PH" dirty="0"/>
          </a:p>
          <a:p>
            <a:pPr marL="457200" lvl="1" indent="0">
              <a:buNone/>
            </a:pPr>
            <a:r>
              <a:rPr lang="en-PH" dirty="0"/>
              <a:t>(Note: There are SEVERAL approaches that can be made)</a:t>
            </a:r>
          </a:p>
        </p:txBody>
      </p:sp>
    </p:spTree>
    <p:extLst>
      <p:ext uri="{BB962C8B-B14F-4D97-AF65-F5344CB8AC3E}">
        <p14:creationId xmlns:p14="http://schemas.microsoft.com/office/powerpoint/2010/main" val="298890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6875-F168-F1BD-064E-3028BC8B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FINISHED EARLY?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66DE8-36E1-E731-60C2-E3D399CBF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Mini Challenge #1 this Thursday (S18 &amp; S19) – Class time</a:t>
            </a:r>
          </a:p>
          <a:p>
            <a:pPr lvl="1"/>
            <a:r>
              <a:rPr lang="en-PH" dirty="0"/>
              <a:t>Please attend YOUR respective classes </a:t>
            </a:r>
          </a:p>
          <a:p>
            <a:pPr lvl="2"/>
            <a:r>
              <a:rPr lang="en-PH" dirty="0"/>
              <a:t>S18: 11:00 – 12:30 </a:t>
            </a:r>
          </a:p>
          <a:p>
            <a:pPr lvl="2"/>
            <a:r>
              <a:rPr lang="en-PH" dirty="0"/>
              <a:t>S19: 12:45 – 14:15</a:t>
            </a:r>
          </a:p>
          <a:p>
            <a:pPr lvl="2"/>
            <a:endParaRPr lang="en-PH" dirty="0"/>
          </a:p>
          <a:p>
            <a:pPr lvl="1"/>
            <a:r>
              <a:rPr lang="en-PH" dirty="0"/>
              <a:t>Coverage: HTML &amp; CSS</a:t>
            </a:r>
          </a:p>
        </p:txBody>
      </p:sp>
    </p:spTree>
    <p:extLst>
      <p:ext uri="{BB962C8B-B14F-4D97-AF65-F5344CB8AC3E}">
        <p14:creationId xmlns:p14="http://schemas.microsoft.com/office/powerpoint/2010/main" val="250276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0B7A-487A-3131-692D-FF9F00D8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FINISHED EARLY?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D13A-B5F2-3C18-EDC6-9E2944F42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b="1" dirty="0"/>
              <a:t>References for</a:t>
            </a:r>
            <a:br>
              <a:rPr lang="en-PH" b="1" dirty="0"/>
            </a:br>
            <a:r>
              <a:rPr lang="en-PH" b="1" dirty="0"/>
              <a:t>         MC1: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57923-2708-331F-DAA6-390BE985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600200"/>
            <a:ext cx="3379832" cy="46531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35FBF5-501C-CEC5-BF6F-B0FF93F1060F}"/>
              </a:ext>
            </a:extLst>
          </p:cNvPr>
          <p:cNvSpPr/>
          <p:nvPr/>
        </p:nvSpPr>
        <p:spPr>
          <a:xfrm>
            <a:off x="3923928" y="5445224"/>
            <a:ext cx="2160240" cy="360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2EA28-16FC-982C-F401-9FC8BCF0F8BA}"/>
              </a:ext>
            </a:extLst>
          </p:cNvPr>
          <p:cNvSpPr/>
          <p:nvPr/>
        </p:nvSpPr>
        <p:spPr>
          <a:xfrm>
            <a:off x="3995936" y="4077072"/>
            <a:ext cx="2160240" cy="360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736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BBA3-6C84-B4BE-4090-42820598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FINISHED EARLY?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0EA01-5D55-F721-1141-EE2084F0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Roadmap</a:t>
            </a:r>
          </a:p>
          <a:p>
            <a:pPr lvl="1"/>
            <a:r>
              <a:rPr lang="en-PH" dirty="0"/>
              <a:t>2/5/2026 = Mini Challenge #1</a:t>
            </a:r>
          </a:p>
          <a:p>
            <a:pPr lvl="2"/>
            <a:r>
              <a:rPr lang="en-PH" b="1" dirty="0" err="1"/>
              <a:t>Dowload</a:t>
            </a:r>
            <a:r>
              <a:rPr lang="en-PH" b="1" dirty="0"/>
              <a:t> </a:t>
            </a:r>
            <a:r>
              <a:rPr lang="en-PH" b="1" u="sng" dirty="0"/>
              <a:t>Node.js</a:t>
            </a:r>
            <a:r>
              <a:rPr lang="en-PH" b="1" dirty="0"/>
              <a:t> AND </a:t>
            </a:r>
            <a:r>
              <a:rPr lang="en-PH" b="1" u="sng" dirty="0"/>
              <a:t>MongoDB</a:t>
            </a:r>
            <a:r>
              <a:rPr lang="en-PH" b="1" dirty="0"/>
              <a:t> at this point over the weekend</a:t>
            </a:r>
          </a:p>
          <a:p>
            <a:pPr lvl="1"/>
            <a:r>
              <a:rPr lang="en-PH" dirty="0"/>
              <a:t>2/9/2026 = JSON &amp; Fetch &amp; AJAX w/ Node.js intro</a:t>
            </a:r>
          </a:p>
          <a:p>
            <a:pPr lvl="1"/>
            <a:r>
              <a:rPr lang="en-PH" dirty="0"/>
              <a:t>2/12/2026 = </a:t>
            </a:r>
            <a:r>
              <a:rPr lang="en-PH" b="1" u="sng" dirty="0"/>
              <a:t>MCO1 Demo</a:t>
            </a:r>
          </a:p>
          <a:p>
            <a:pPr lvl="1"/>
            <a:r>
              <a:rPr lang="en-PH" dirty="0"/>
              <a:t>2/16/2026 = Client Server Architecture &amp; More Node.js</a:t>
            </a:r>
          </a:p>
        </p:txBody>
      </p:sp>
    </p:spTree>
    <p:extLst>
      <p:ext uri="{BB962C8B-B14F-4D97-AF65-F5344CB8AC3E}">
        <p14:creationId xmlns:p14="http://schemas.microsoft.com/office/powerpoint/2010/main" val="163929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 Validation Redux</a:t>
            </a:r>
          </a:p>
          <a:p>
            <a:r>
              <a:rPr lang="en-US" dirty="0"/>
              <a:t>Rock-Paper-Scissors Redux</a:t>
            </a:r>
          </a:p>
          <a:p>
            <a:r>
              <a:rPr lang="en-US" dirty="0"/>
              <a:t>Mini Journal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4267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#1 – Form Validation REDUX</a:t>
            </a:r>
            <a:endParaRPr lang="en-P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859429" cy="285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659233"/>
            <a:ext cx="2857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1_form.html</a:t>
            </a:r>
            <a:endParaRPr lang="en-PH" sz="4000" b="1" dirty="0"/>
          </a:p>
        </p:txBody>
      </p:sp>
    </p:spTree>
    <p:extLst>
      <p:ext uri="{BB962C8B-B14F-4D97-AF65-F5344CB8AC3E}">
        <p14:creationId xmlns:p14="http://schemas.microsoft.com/office/powerpoint/2010/main" val="71026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#1 – Form Validation REDUX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simple form</a:t>
            </a:r>
            <a:br>
              <a:rPr lang="en-US" dirty="0"/>
            </a:br>
            <a:r>
              <a:rPr lang="en-US" dirty="0"/>
              <a:t>application</a:t>
            </a:r>
          </a:p>
          <a:p>
            <a:endParaRPr lang="en-US" dirty="0"/>
          </a:p>
          <a:p>
            <a:r>
              <a:rPr lang="en-US" dirty="0"/>
              <a:t>When every entry</a:t>
            </a:r>
            <a:br>
              <a:rPr lang="en-US" dirty="0"/>
            </a:br>
            <a:r>
              <a:rPr lang="en-US" dirty="0"/>
              <a:t>is filled properly,</a:t>
            </a:r>
            <a:br>
              <a:rPr lang="en-US" dirty="0"/>
            </a:br>
            <a:r>
              <a:rPr lang="en-US" dirty="0"/>
              <a:t>greet the user</a:t>
            </a:r>
            <a:br>
              <a:rPr lang="en-US" dirty="0"/>
            </a:br>
            <a:r>
              <a:rPr lang="en-US" dirty="0"/>
              <a:t>via their full name</a:t>
            </a:r>
            <a:br>
              <a:rPr lang="en-US" dirty="0"/>
            </a:br>
            <a:r>
              <a:rPr lang="en-US" dirty="0"/>
              <a:t>(First + Last Name)</a:t>
            </a:r>
            <a:br>
              <a:rPr lang="en-US" dirty="0"/>
            </a:br>
            <a:r>
              <a:rPr lang="en-US" dirty="0"/>
              <a:t>then</a:t>
            </a:r>
            <a:r>
              <a:rPr lang="en-PH" dirty="0"/>
              <a:t> redirect the user</a:t>
            </a:r>
            <a:br>
              <a:rPr lang="en-PH" dirty="0"/>
            </a:br>
            <a:r>
              <a:rPr lang="en-PH" dirty="0"/>
              <a:t>to google.com</a:t>
            </a:r>
          </a:p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99304"/>
            <a:ext cx="3888432" cy="209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14489"/>
            <a:ext cx="3992116" cy="188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17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#1 – Form Validation REDUX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Otherwise:</a:t>
            </a:r>
          </a:p>
          <a:p>
            <a:endParaRPr lang="en-US" dirty="0"/>
          </a:p>
          <a:p>
            <a:pPr lvl="1"/>
            <a:r>
              <a:rPr lang="en-US" dirty="0"/>
              <a:t>Highlight empty fields</a:t>
            </a:r>
            <a:br>
              <a:rPr lang="en-US" dirty="0"/>
            </a:br>
            <a:r>
              <a:rPr lang="en-US" dirty="0"/>
              <a:t>with the color red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Highlight both password</a:t>
            </a:r>
            <a:br>
              <a:rPr lang="en-US" dirty="0"/>
            </a:br>
            <a:r>
              <a:rPr lang="en-US" dirty="0"/>
              <a:t>fields with the color red</a:t>
            </a:r>
            <a:br>
              <a:rPr lang="en-US" dirty="0"/>
            </a:br>
            <a:r>
              <a:rPr lang="en-US" dirty="0"/>
              <a:t>if they do not match</a:t>
            </a:r>
          </a:p>
          <a:p>
            <a:endParaRPr lang="en-PH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579688" cy="1720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33056"/>
            <a:ext cx="4021262" cy="1957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82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DE75F-F712-865C-BB59-70E8BB849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6350-F668-F472-1F6B-7715E08A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#1 – Form Validation REDUX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1EDB-444C-DA40-D7F5-AC69D1A67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Catch:</a:t>
            </a:r>
          </a:p>
          <a:p>
            <a:endParaRPr lang="en-US" dirty="0"/>
          </a:p>
          <a:p>
            <a:pPr lvl="1"/>
            <a:r>
              <a:rPr lang="en-US" dirty="0"/>
              <a:t>You are given the solution In 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Convert the solution into its jQuery equivalent</a:t>
            </a:r>
          </a:p>
          <a:p>
            <a:pPr lvl="1"/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7714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#2 – Rock, Paper, Scissors! REDUX</a:t>
            </a:r>
            <a:endParaRPr lang="en-PH" dirty="0"/>
          </a:p>
        </p:txBody>
      </p:sp>
      <p:pic>
        <p:nvPicPr>
          <p:cNvPr id="4098" name="Picture 2" descr="C:\Users\Art\Pictures\Love_Live_Sunshine__First_Year_Introductions_ENG_DU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28800"/>
            <a:ext cx="3960440" cy="223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556792"/>
            <a:ext cx="4236749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3848" y="4659233"/>
            <a:ext cx="2488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2_rps.html</a:t>
            </a:r>
            <a:endParaRPr lang="en-PH" sz="4000" b="1" dirty="0"/>
          </a:p>
        </p:txBody>
      </p:sp>
    </p:spTree>
    <p:extLst>
      <p:ext uri="{BB962C8B-B14F-4D97-AF65-F5344CB8AC3E}">
        <p14:creationId xmlns:p14="http://schemas.microsoft.com/office/powerpoint/2010/main" val="254271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#2 – Rock, Paper, Scissors! REDUX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very simple</a:t>
            </a:r>
            <a:br>
              <a:rPr lang="en-US" dirty="0"/>
            </a:br>
            <a:r>
              <a:rPr lang="en-US" dirty="0"/>
              <a:t>“Rock-Paper-Scissors”</a:t>
            </a:r>
            <a:br>
              <a:rPr lang="en-US" dirty="0"/>
            </a:br>
            <a:r>
              <a:rPr lang="en-US" dirty="0"/>
              <a:t>Text-based game</a:t>
            </a:r>
          </a:p>
          <a:p>
            <a:endParaRPr lang="en-US" dirty="0"/>
          </a:p>
          <a:p>
            <a:r>
              <a:rPr lang="en-US" dirty="0"/>
              <a:t>Be as creative as you</a:t>
            </a:r>
            <a:br>
              <a:rPr lang="en-US" dirty="0"/>
            </a:br>
            <a:r>
              <a:rPr lang="en-US" dirty="0"/>
              <a:t>want with this! Add</a:t>
            </a:r>
            <a:br>
              <a:rPr lang="en-US" dirty="0"/>
            </a:br>
            <a:r>
              <a:rPr lang="en-US" dirty="0"/>
              <a:t>images, points, etc.</a:t>
            </a:r>
            <a:endParaRPr lang="en-P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64" y="1484784"/>
            <a:ext cx="3488052" cy="190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64" y="4005064"/>
            <a:ext cx="321524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48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#2 – Rock, Paper, Scissors! REDUX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Catch:</a:t>
            </a:r>
          </a:p>
          <a:p>
            <a:endParaRPr lang="en-US" dirty="0"/>
          </a:p>
          <a:p>
            <a:pPr lvl="1"/>
            <a:r>
              <a:rPr lang="en-US" dirty="0"/>
              <a:t>You are given the solution in 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Convert the solution into jQuery equivalent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1778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385</Words>
  <Application>Microsoft Office PowerPoint</Application>
  <PresentationFormat>On-screen Show (4:3)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jQuery – Coding Practice</vt:lpstr>
      <vt:lpstr>Activities</vt:lpstr>
      <vt:lpstr>Activity #1 – Form Validation REDUX</vt:lpstr>
      <vt:lpstr>Activity #1 – Form Validation REDUX</vt:lpstr>
      <vt:lpstr>Activity #1 – Form Validation REDUX</vt:lpstr>
      <vt:lpstr>Activity #1 – Form Validation REDUX</vt:lpstr>
      <vt:lpstr>Activity #2 – Rock, Paper, Scissors! REDUX</vt:lpstr>
      <vt:lpstr>Activity #2 – Rock, Paper, Scissors! REDUX</vt:lpstr>
      <vt:lpstr>Activity #2 – Rock, Paper, Scissors! REDUX</vt:lpstr>
      <vt:lpstr>Activity #3 – Mini Journal</vt:lpstr>
      <vt:lpstr>Activity #3 – Mini Journal</vt:lpstr>
      <vt:lpstr>Activity #3 – Mini Journal</vt:lpstr>
      <vt:lpstr>Activity #3 – Mini Journal</vt:lpstr>
      <vt:lpstr>Activity #3 – Mini Journal</vt:lpstr>
      <vt:lpstr>FINISHED EARLY?</vt:lpstr>
      <vt:lpstr>FINISHED EARLY?</vt:lpstr>
      <vt:lpstr>FINISHED EARLY?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– Coding Practice</dc:title>
  <dc:creator>Art</dc:creator>
  <cp:lastModifiedBy>Arturo Caronongan</cp:lastModifiedBy>
  <cp:revision>7</cp:revision>
  <dcterms:created xsi:type="dcterms:W3CDTF">2024-05-22T16:09:43Z</dcterms:created>
  <dcterms:modified xsi:type="dcterms:W3CDTF">2026-02-02T02:49:26Z</dcterms:modified>
</cp:coreProperties>
</file>